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682" y="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1A836-C46E-40D8-9EDE-433C55D8F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AA9ACE-20B7-4862-985D-3CE61D93EB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3CCB5A-7460-4245-B711-57720ADB38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9EFD7-9A70-43D8-BF80-E83146A4B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714887-CAC5-4416-A75F-42EEDAB902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4657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586D-8605-428E-A07A-78F3920BC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824C89-448D-4A12-8DE4-93E892643F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A992-CD10-4435-83F6-5F1C76388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D4751-28FF-4892-93ED-53F9D1CB2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94C2E-9C87-4D3B-87EC-CAC7CA8A2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36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CCC391-DF6B-4DBB-9CFF-85E116327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5146A7-60A2-477B-B0D2-A174C40BD4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89FAF-C3BE-4B0C-B058-3D22D28A5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C86ECA-89F6-490E-B5B6-91CC921BB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7EA727-90F6-4A9D-AC21-256726D6C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983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72174F-D1A4-450B-A3F0-95A3EDD30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C13F4-B0B1-49EF-B6F8-1E02FDB70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37E46A-8E10-4FD3-AA4F-E3E24EC726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8E6154-5216-44F3-AED2-5062868658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7F69A6-6E27-417C-AF34-F664CF998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6693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1188BD-6F0F-4553-91DC-B0B4F29EF4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E63F70-9B97-42EF-8391-127DD81AD4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0FC1CC-23D2-457B-8521-0CFADB32A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6EFB2D-F69C-482C-82C7-35FD7962DF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CA65-D387-4BB3-98D6-8CCDD6FB6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985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DE4012-33C0-4B33-9B7C-B27B3F40D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CB196-B069-4BC3-81BB-08285EEAB1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12F6C6-DB1B-4153-97B1-0D3D00C92E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389A7E-2D56-4CA1-80F0-D125E5D09F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C3A46EE-4DF0-4A09-8D16-04F4E3629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4620D3-B5B6-4300-9C79-85CC18CE8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770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2D231-828F-4AE0-9669-7DC47B2879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23692E-CCCD-436A-8CB3-D659F7C24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A187A5-7807-4DEA-9492-1C1D8579A2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268C2A-857A-4F97-A891-EA6F27D38A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65C5B3-7C8A-4F2D-8C90-D6C97C77D0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CAAC73-0D66-4C3F-B5B1-B4BBC33B8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2838166-8E79-492F-969B-5210A0532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F012EB-A1ED-4238-982D-36701C422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45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03BDC-D584-4B37-903F-32CE98AD1B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C1CF05-61DC-48AF-A09F-A1A9A2301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40E3C66-28AC-4725-A3CD-4B0E8C878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DAEF1CC-049D-4F83-8633-5B72A10BCD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72855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CC93CF-FA9A-41B2-BAEF-A70E84060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A816D2-DD19-49BB-A21C-938666EEB8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DA0DFA-18C8-436A-A2AD-7BA4384F3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0359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F91042-B56E-41C2-B50B-47396D9B3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E7B90-CF93-4A8D-BDE1-2553C96195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F13843-75FB-48D7-BD84-1B0FC15AD7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75F06-70FC-41F0-81AB-F63D7E8614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BB00E3-A445-47B2-A529-04CF96B8F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B53131-C634-4397-A0E1-E7213CD01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3843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D7727-61EC-443C-AC8B-335D5A9C8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CF9563-6D1E-4D1A-B46E-86BD2B444C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37C5E5-F1DA-45B0-A2FF-EE263567D7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40D2A7-53A9-4321-98E7-8C42BADD9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427C82-F757-4371-9311-8E03876BCA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CB54C7-8905-4CF1-826E-B70095CC4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0822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D70DC-647A-49AA-917B-CB1DBBAFDD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A5EA04-EB5E-427C-9D34-A2ABEF6F0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F524E3-6D9A-4B75-BBF6-49AC9F9E090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A00F56-E7E1-48A4-8E60-E5BBF7AD9A83}" type="datetimeFigureOut">
              <a:rPr lang="en-US" smtClean="0"/>
              <a:t>12/13/2021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083FF-A7C6-431D-AA4A-2559E7D7CA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FAE43-FEF0-485D-953C-088782DBD5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EB4C0-2DB3-469A-8EEF-2A8CE750E0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260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C7336F7B-7038-4227-BCAC-E417CC3F66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DD981FD-71BD-4CA0-A446-B2D5FA8F2B9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1" b="2"/>
          <a:stretch/>
        </p:blipFill>
        <p:spPr>
          <a:xfrm>
            <a:off x="196731" y="3505598"/>
            <a:ext cx="3792174" cy="317433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CC3AB91A-B0EC-4078-BC91-5F73D3031D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431" b="2"/>
          <a:stretch/>
        </p:blipFill>
        <p:spPr>
          <a:xfrm>
            <a:off x="4185636" y="3527547"/>
            <a:ext cx="3792174" cy="317433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19E4C37-01EB-45FE-8498-C8616B930D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44" b="3"/>
          <a:stretch/>
        </p:blipFill>
        <p:spPr>
          <a:xfrm>
            <a:off x="191088" y="178060"/>
            <a:ext cx="3792174" cy="317142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D8AECCCA-9325-415E-9FE6-FC40BA73C51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" r="1550" b="3"/>
          <a:stretch/>
        </p:blipFill>
        <p:spPr>
          <a:xfrm>
            <a:off x="4203448" y="178060"/>
            <a:ext cx="3792174" cy="3171426"/>
          </a:xfrm>
          <a:prstGeom prst="rect">
            <a:avLst/>
          </a:prstGeom>
        </p:spPr>
      </p:pic>
      <p:pic>
        <p:nvPicPr>
          <p:cNvPr id="23" name="Picture 22" descr="Map&#10;&#10;Description automatically generated">
            <a:extLst>
              <a:ext uri="{FF2B5EF4-FFF2-40B4-BE49-F238E27FC236}">
                <a16:creationId xmlns:a16="http://schemas.microsoft.com/office/drawing/2014/main" id="{5CEDE103-490D-43CA-B3BF-00E708C6A101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4" r="1550" b="3"/>
          <a:stretch/>
        </p:blipFill>
        <p:spPr>
          <a:xfrm>
            <a:off x="8188574" y="178060"/>
            <a:ext cx="3792174" cy="3171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182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81C91A9C-968A-4120-9A1E-8B326F6BB1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1331" y="508068"/>
            <a:ext cx="3579267" cy="2800777"/>
          </a:xfrm>
          <a:prstGeom prst="rect">
            <a:avLst/>
          </a:prstGeom>
        </p:spPr>
      </p:pic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9844C6F8-B6B9-4469-B81B-670D62B1A9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42204" y="1590675"/>
            <a:ext cx="4506918" cy="3526664"/>
          </a:xfrm>
          <a:prstGeom prst="rect">
            <a:avLst/>
          </a:prstGeom>
        </p:spPr>
      </p:pic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83824B6A-4C83-46E3-96CD-4D2CEE49BB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79" y="508068"/>
            <a:ext cx="3579267" cy="2800777"/>
          </a:xfrm>
          <a:prstGeom prst="rect">
            <a:avLst/>
          </a:prstGeom>
        </p:spPr>
      </p:pic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A834E2F1-783F-4479-AF70-D0E5A12095B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73391" y="3440246"/>
            <a:ext cx="3537207" cy="2767865"/>
          </a:xfrm>
          <a:prstGeom prst="rect">
            <a:avLst/>
          </a:prstGeom>
        </p:spPr>
      </p:pic>
      <p:pic>
        <p:nvPicPr>
          <p:cNvPr id="9" name="Picture 8" descr="Map&#10;&#10;Description automatically generated">
            <a:extLst>
              <a:ext uri="{FF2B5EF4-FFF2-40B4-BE49-F238E27FC236}">
                <a16:creationId xmlns:a16="http://schemas.microsoft.com/office/drawing/2014/main" id="{1AA6F604-1E4A-4477-A9E5-308500FCF2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39" y="3440245"/>
            <a:ext cx="3537207" cy="2767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6677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Marina Georgati</dc:creator>
  <cp:lastModifiedBy>Marina Georgati</cp:lastModifiedBy>
  <cp:revision>1</cp:revision>
  <dcterms:created xsi:type="dcterms:W3CDTF">2021-12-13T14:31:29Z</dcterms:created>
  <dcterms:modified xsi:type="dcterms:W3CDTF">2021-12-13T14:59:21Z</dcterms:modified>
</cp:coreProperties>
</file>

<file path=docProps/thumbnail.jpeg>
</file>